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2820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alt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TÉCNICO DE RADIOPROTEÇÃO</a:t>
            </a: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40 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2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764407" y="99583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8" name="CaixaDeTexto 1">
            <a:extLst>
              <a:ext uri="{FF2B5EF4-FFF2-40B4-BE49-F238E27FC236}">
                <a16:creationId xmlns:a16="http://schemas.microsoft.com/office/drawing/2014/main" id="{C9AB6B16-58AA-B0EE-44FD-6AC7243D32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223" y="562617"/>
            <a:ext cx="7056784" cy="449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Fundamentos da Física Atômica e Nuclear: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Elementos da teoria atômica e estrutura da matéria;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Radioatividade: Lei da desintegração radioativa, meia-vida;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Tipos e propriedades das radiações: alfa, beta, gama, nêutrons e raios x;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Interação da radiação com a matéria;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Princípios de detecção e medida da radiação.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Princípios de Dosimetria e Radioproteção: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Grandezas Radiológicas: unidades e quantidades;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Instrumentos de medida: monitoração área e individual;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Principais monitores usados em radioproteção;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Controle de dose: tempo, distância, blindagem;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Limites de doses;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Efeitos biológicos da radiação;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Cálculo de doses e blindagem.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Aplicações industriais das radiações ionizantes: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Medidores nucleares;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 err="1">
                <a:latin typeface="CIDFont+F1"/>
              </a:rPr>
              <a:t>Perfilagem</a:t>
            </a:r>
            <a:r>
              <a:rPr lang="pt-BR" sz="1100" b="0" i="0" u="none" strike="noStrike" baseline="0" dirty="0">
                <a:latin typeface="CIDFont+F1"/>
              </a:rPr>
              <a:t> de poços;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Traçadores radioativos;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Irradiação industrial;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Técnicas analíticas;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Serviço de manutenção de equipamentos de raios X.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Normas e procedimentos: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Norma CNEN-NN-3.01;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Normas CNEN-NE-3.02 e NE-5.01.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endParaRPr lang="pt-BR" sz="1100" b="0" i="0" u="none" strike="noStrike" baseline="0" dirty="0">
              <a:latin typeface="CIDFont+F1"/>
            </a:endParaRP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Referência: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CNEN-NE-3.02 – Serviços de Radioproteção</a:t>
            </a:r>
            <a:endParaRPr lang="pt-BR" sz="1100" b="0" i="0" u="none" strike="noStrike" baseline="0" dirty="0">
              <a:latin typeface="CIDFont+F1"/>
            </a:endParaRP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4978370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2420</TotalTime>
  <Words>313</Words>
  <Application>Microsoft Office PowerPoint</Application>
  <PresentationFormat>Personalizar</PresentationFormat>
  <Paragraphs>52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5" baseType="lpstr">
      <vt:lpstr>Arial</vt:lpstr>
      <vt:lpstr>Arial Narrow</vt:lpstr>
      <vt:lpstr>Calibri</vt:lpstr>
      <vt:lpstr>CIDFont+F1</vt:lpstr>
      <vt:lpstr>CIDFont+F3</vt:lpstr>
      <vt:lpstr>CIDFont+F5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317</cp:revision>
  <cp:lastPrinted>2023-01-18T11:46:20Z</cp:lastPrinted>
  <dcterms:created xsi:type="dcterms:W3CDTF">1996-09-21T19:33:27Z</dcterms:created>
  <dcterms:modified xsi:type="dcterms:W3CDTF">2024-08-19T18:53:07Z</dcterms:modified>
</cp:coreProperties>
</file>